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7" r:id="rId2"/>
    <p:sldId id="269" r:id="rId3"/>
    <p:sldId id="275" r:id="rId4"/>
    <p:sldId id="272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FB655-25D8-41DD-9F83-A1B0272CF4AD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F4D2-D3CE-4CE9-ADDE-3860A9446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35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45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9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7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39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24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1AAF6-726C-4E63-B94D-60A3FF43F22E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624-7EB2-46F3-92F8-F1A21FF78B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61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F5DF7-82F7-414A-B0FB-5F946188AC7D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34B-E997-4EC9-AD6C-4D1AA9E90E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08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7DF8-70D6-4971-8E06-888C9400D2C6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AC39-422C-4114-B5B5-617A3B60DF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37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48778-0F16-462A-A79A-01B346B725E4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809A-7A4D-47FC-9CBA-6A1263D952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94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42EFF-8C74-4788-A4C5-B406B60EC4EA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99EC-10A7-47DB-AF37-034773A125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0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6A0A2-1416-4990-8970-EB0A989AF674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E79-ED9E-4A39-A4FC-CB859EA0D3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36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12742-E480-453E-BEC7-72D5ACD60F16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F5E5-4049-41DF-A9FA-82089B76A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98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D2B49-DA59-4388-B1F3-57E5AE0C540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226-9C9E-4F27-9FE1-B45C5AABAF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33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FD65C-E93E-4175-8140-9B88DCB09F02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2BF-C421-4F26-BCB8-7200901AA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1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63DAB-0556-4BE7-8A7A-727F30C24E2A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1798-F08C-4920-BCF8-B46CE47D9E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2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076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395536" y="177933"/>
            <a:ext cx="8280920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sz="3600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летопись</a:t>
            </a:r>
            <a:endParaRPr lang="ru-RU" sz="3600" b="1" kern="10" dirty="0"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348038" y="4149725"/>
            <a:ext cx="26638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56" y="1633125"/>
            <a:ext cx="5760987" cy="3967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249" y="5740083"/>
            <a:ext cx="858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этой фотографии , сделанной в 1959 году запечатлена сестра моего прадедушки Иванова (Бабченко )Анна Дмитриевна.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8580" y="6063249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Студентки 2 курса </a:t>
            </a:r>
          </a:p>
          <a:p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Бабченко Антонины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0"/>
            <a:ext cx="7521575" cy="54927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59832" y="404665"/>
            <a:ext cx="5904656" cy="475252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2400" dirty="0" smtClean="0"/>
              <a:t>      Иванова Анна Дмитриевна – участница Великой Отечественной войны, в суровые дни блокады Ленинграда спасала она людей, перевозя их из осаждённого города по «дороге жизни» - Ладожскому озеру. Анна Дмитриевна родилась в 1922 году в большой семье, где было девять детей. Жизнь большинства из них была недолгой: кто-то умер в тяжёлые голодные годы, кто-то после войны.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5" y="549275"/>
            <a:ext cx="2681154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083" y="5013176"/>
            <a:ext cx="8977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ru-RU" sz="2000" dirty="0" smtClean="0"/>
              <a:t>Отец семейства ( мой прапрадед) погиб в годы Великой Отечественной войны при форсировании Днепра. А нашу </a:t>
            </a:r>
            <a:r>
              <a:rPr lang="ru-RU" sz="2000" dirty="0" err="1" smtClean="0"/>
              <a:t>пратётю</a:t>
            </a:r>
            <a:r>
              <a:rPr lang="ru-RU" sz="2000" dirty="0" smtClean="0"/>
              <a:t> Аню призвали на фронт когда ей было 18 лет.  Служила она радисткой и нередко ей приходилось чинить линии связи под огнём противника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5072050"/>
            <a:ext cx="8572560" cy="1785950"/>
          </a:xfrm>
        </p:spPr>
        <p:txBody>
          <a:bodyPr/>
          <a:lstStyle/>
          <a:p>
            <a:pPr marL="36900" indent="0">
              <a:buNone/>
            </a:pPr>
            <a:r>
              <a:rPr lang="ru-RU" dirty="0"/>
              <a:t> </a:t>
            </a:r>
            <a:r>
              <a:rPr lang="ru-RU" dirty="0" smtClean="0"/>
              <a:t>     Ладогу </a:t>
            </a:r>
            <a:r>
              <a:rPr lang="ru-RU" dirty="0"/>
              <a:t>фашисты постоянно обстреливали, налетали самолёты и бомбили караваны машин с людьми. Один из таких рейсов едва не закончился трагически для Анны Дмитриевны. Помогли бойцы. Они удержали тонущую машину на льду и вытащили из озера.</a:t>
            </a:r>
          </a:p>
          <a:p>
            <a:endParaRPr lang="ru-RU" dirty="0"/>
          </a:p>
        </p:txBody>
      </p:sp>
      <p:pic>
        <p:nvPicPr>
          <p:cNvPr id="25604" name="Picture 4" descr="http://im1-tub-ru.yandex.net/i?id=e9c464770a82e8f2d611064b9c011ad4-1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82976"/>
            <a:ext cx="3680486" cy="3286148"/>
          </a:xfrm>
          <a:prstGeom prst="rect">
            <a:avLst/>
          </a:prstGeom>
          <a:noFill/>
        </p:spPr>
      </p:pic>
      <p:pic>
        <p:nvPicPr>
          <p:cNvPr id="27650" name="Picture 2" descr="http://im0-tub-ru.yandex.net/i?id=aef3ba6fec1a8f5f91cf15b7e6b31c91-30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392" y="2178835"/>
            <a:ext cx="4564888" cy="27860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48889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В </a:t>
            </a:r>
            <a:r>
              <a:rPr lang="ru-RU" dirty="0"/>
              <a:t>1943 году Анна Дмитриевна принимала участие в боях под Ленинградом. В это время она уже была шофёром и вывозила из осаждённого города на Неве детей и женщин по «дороге жизни» Она рассказывала как больно ей было смотреть на измождённых голодом детишек и их матерей. Бойцы чем могли подкармливали эвакуированных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5357826"/>
            <a:ext cx="8572560" cy="121444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        За мужество и героизм, проявленные в годы войны Анна Дмитриевна Иванова была награждена многочисленными орденами и медалями, в том числе и медалью за освобождение Ленинграда. Умерла она в 1996 году в дни когда отмечалась очередная годовщина снятия блокады Ленинграда. </a:t>
            </a:r>
          </a:p>
          <a:p>
            <a:endParaRPr lang="ru-RU" dirty="0"/>
          </a:p>
        </p:txBody>
      </p:sp>
      <p:pic>
        <p:nvPicPr>
          <p:cNvPr id="26630" name="Picture 6" descr="8 сентября 1941 года началась блокада Ленинграда - Презентация 4133/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37" y="357166"/>
            <a:ext cx="5524539" cy="487203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764704"/>
            <a:ext cx="1990609" cy="3773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442</TotalTime>
  <Words>274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Calisto MT</vt:lpstr>
      <vt:lpstr>Franklin Gothic Book</vt:lpstr>
      <vt:lpstr>Times New Roman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Владелец</cp:lastModifiedBy>
  <cp:revision>51</cp:revision>
  <dcterms:created xsi:type="dcterms:W3CDTF">2014-02-26T08:40:29Z</dcterms:created>
  <dcterms:modified xsi:type="dcterms:W3CDTF">2020-04-23T23:16:49Z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0008007a720000000000010250300207f7000400038000</vt:lpwstr>
  </property>
</Properties>
</file>